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notesMasterIdLst>
    <p:notesMasterId r:id="rId6"/>
  </p:notesMasterIdLst>
  <p:sldIdLst>
    <p:sldId id="3318" r:id="rId4"/>
    <p:sldId id="1158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6B5081-A008-4DC3-8553-F281683D545A}" v="1" dt="2023-06-19T04:22:53.914"/>
    <p1510:client id="{67DD6734-A45C-42C7-85C6-2639B16F99EC}" v="1" dt="2023-06-19T04:10:35.614"/>
    <p1510:client id="{6B2899D7-2E9D-46D2-91DC-6F09FF4ED7D5}" v="3" dt="2023-06-19T04:09:56.18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FC7FE1-5EED-4E47-8519-F2CD4C22E68A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293630-E83F-4F58-9CA0-D2843DEFEB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960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022760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089287899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71671803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91764376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99546049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4027298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643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10079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0863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hyperlink" Target="https://wordwall.net/resource/29749991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50464" y="485632"/>
            <a:ext cx="2218877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السابع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 يفرز المنتجات حسب الحجم (كبير / صغير)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يفرق بين المنتجات حسب الوزن (خفيف/ ثقيل)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يصنف المنتجات المختلفة حسب الحجم والوزن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تصنيف المنتجات حسب الاستخدام والاسعار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211801" y="2967335"/>
            <a:ext cx="1907895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2119696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6BF6C07-C04C-4878-96A9-E5B474312B3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5505" y="3429000"/>
            <a:ext cx="7004396" cy="302171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E88A96DB-3591-3721-B15E-B7198C4B6B9F}"/>
              </a:ext>
            </a:extLst>
          </p:cNvPr>
          <p:cNvSpPr txBox="1"/>
          <p:nvPr/>
        </p:nvSpPr>
        <p:spPr>
          <a:xfrm>
            <a:off x="3530065" y="2912162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5"/>
              </a:rPr>
              <a:t>https://wordwall.net/resource/29749991</a:t>
            </a:r>
            <a:r>
              <a:rPr kumimoji="0" lang="ar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  <a:endParaRPr kumimoji="0" lang="en-AE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val="34315049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2023-06-19T04:22:55Z</dcterms:modified>
</cp:coreProperties>
</file>